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grandir Grand Bold" panose="020B0604020202020204" charset="0"/>
      <p:regular r:id="rId12"/>
    </p:embeddedFont>
    <p:embeddedFont>
      <p:font typeface="Montserrat" panose="00000500000000000000" pitchFamily="2" charset="0"/>
      <p:regular r:id="rId13"/>
    </p:embeddedFont>
    <p:embeddedFont>
      <p:font typeface="Montserrat Bold" panose="00000800000000000000" charset="0"/>
      <p:regular r:id="rId14"/>
    </p:embeddedFont>
    <p:embeddedFont>
      <p:font typeface="Montserrat Italics" panose="020B0604020202020204" charset="0"/>
      <p:regular r:id="rId15"/>
    </p:embeddedFont>
    <p:embeddedFont>
      <p:font typeface="Montserrat Ultra-Bold" panose="020B0604020202020204" charset="0"/>
      <p:regular r:id="rId16"/>
    </p:embeddedFont>
    <p:embeddedFont>
      <p:font typeface="Roca One" panose="020B0604020202020204" charset="0"/>
      <p:regular r:id="rId17"/>
    </p:embeddedFont>
    <p:embeddedFont>
      <p:font typeface="Roca One Ultra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97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svg"/><Relationship Id="rId7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8.svg"/><Relationship Id="rId4" Type="http://schemas.openxmlformats.org/officeDocument/2006/relationships/image" Target="../media/image10.jpe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5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5" Type="http://schemas.openxmlformats.org/officeDocument/2006/relationships/image" Target="../media/image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178174" y="6022895"/>
            <a:ext cx="9643768" cy="1928754"/>
          </a:xfrm>
          <a:custGeom>
            <a:avLst/>
            <a:gdLst/>
            <a:ahLst/>
            <a:cxnLst/>
            <a:rect l="l" t="t" r="r" b="b"/>
            <a:pathLst>
              <a:path w="9643768" h="1928754">
                <a:moveTo>
                  <a:pt x="9643768" y="0"/>
                </a:moveTo>
                <a:lnTo>
                  <a:pt x="0" y="0"/>
                </a:lnTo>
                <a:lnTo>
                  <a:pt x="0" y="1928754"/>
                </a:lnTo>
                <a:lnTo>
                  <a:pt x="9643768" y="1928754"/>
                </a:lnTo>
                <a:lnTo>
                  <a:pt x="96437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03299">
            <a:off x="-55586" y="5499692"/>
            <a:ext cx="7134349" cy="5118896"/>
          </a:xfrm>
          <a:custGeom>
            <a:avLst/>
            <a:gdLst/>
            <a:ahLst/>
            <a:cxnLst/>
            <a:rect l="l" t="t" r="r" b="b"/>
            <a:pathLst>
              <a:path w="7134349" h="5118896">
                <a:moveTo>
                  <a:pt x="0" y="0"/>
                </a:moveTo>
                <a:lnTo>
                  <a:pt x="7134349" y="0"/>
                </a:lnTo>
                <a:lnTo>
                  <a:pt x="7134349" y="5118896"/>
                </a:lnTo>
                <a:lnTo>
                  <a:pt x="0" y="5118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6754670" y="1467571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225275" y="1028700"/>
            <a:ext cx="2034025" cy="512385"/>
            <a:chOff x="0" y="0"/>
            <a:chExt cx="535710" cy="1349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5710" cy="134949"/>
            </a:xfrm>
            <a:custGeom>
              <a:avLst/>
              <a:gdLst/>
              <a:ahLst/>
              <a:cxnLst/>
              <a:rect l="l" t="t" r="r" b="b"/>
              <a:pathLst>
                <a:path w="535710" h="134949">
                  <a:moveTo>
                    <a:pt x="0" y="0"/>
                  </a:moveTo>
                  <a:lnTo>
                    <a:pt x="535710" y="0"/>
                  </a:lnTo>
                  <a:lnTo>
                    <a:pt x="535710" y="134949"/>
                  </a:lnTo>
                  <a:lnTo>
                    <a:pt x="0" y="134949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35710" cy="17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42288" y="6598857"/>
            <a:ext cx="987951" cy="1497678"/>
            <a:chOff x="0" y="0"/>
            <a:chExt cx="536168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6168" cy="812800"/>
            </a:xfrm>
            <a:custGeom>
              <a:avLst/>
              <a:gdLst/>
              <a:ahLst/>
              <a:cxnLst/>
              <a:rect l="l" t="t" r="r" b="b"/>
              <a:pathLst>
                <a:path w="536168" h="812800">
                  <a:moveTo>
                    <a:pt x="0" y="0"/>
                  </a:moveTo>
                  <a:lnTo>
                    <a:pt x="536168" y="0"/>
                  </a:lnTo>
                  <a:lnTo>
                    <a:pt x="5361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61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34038" y="6022895"/>
            <a:ext cx="3235405" cy="32354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t="-3846" b="-384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flipH="1">
            <a:off x="-5117550" y="468826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 flipH="1" flipV="1">
            <a:off x="15855362" y="955548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36185" y="1067723"/>
            <a:ext cx="21099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WHEELEASE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43235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4814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5306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57978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225275" y="1067723"/>
            <a:ext cx="20340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Shop Now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99700" y="2408283"/>
            <a:ext cx="11725575" cy="191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  <a:spcBef>
                <a:spcPct val="0"/>
              </a:spcBef>
            </a:pPr>
            <a:r>
              <a:rPr lang="en-US" sz="6236" b="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Wheel-Ease </a:t>
            </a:r>
          </a:p>
          <a:p>
            <a:pPr algn="ctr">
              <a:lnSpc>
                <a:spcPts val="4966"/>
              </a:lnSpc>
              <a:spcBef>
                <a:spcPct val="0"/>
              </a:spcBef>
            </a:pPr>
            <a:endParaRPr lang="en-US" sz="6236" b="1">
              <a:solidFill>
                <a:srgbClr val="FFFFFF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39671" y="3759298"/>
            <a:ext cx="14757321" cy="56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3"/>
              </a:lnSpc>
              <a:spcBef>
                <a:spcPct val="0"/>
              </a:spcBef>
            </a:pPr>
            <a:r>
              <a:rPr lang="en-US" sz="3331" i="1">
                <a:solidFill>
                  <a:srgbClr val="BECADA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 Two-Wheeler Purchase, Rental &amp; Accessories eCommerce Platform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6754670" y="1467571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25275" y="1028700"/>
            <a:ext cx="2034025" cy="512385"/>
            <a:chOff x="0" y="0"/>
            <a:chExt cx="535710" cy="134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710" cy="134949"/>
            </a:xfrm>
            <a:custGeom>
              <a:avLst/>
              <a:gdLst/>
              <a:ahLst/>
              <a:cxnLst/>
              <a:rect l="l" t="t" r="r" b="b"/>
              <a:pathLst>
                <a:path w="535710" h="134949">
                  <a:moveTo>
                    <a:pt x="0" y="0"/>
                  </a:moveTo>
                  <a:lnTo>
                    <a:pt x="535710" y="0"/>
                  </a:lnTo>
                  <a:lnTo>
                    <a:pt x="535710" y="134949"/>
                  </a:lnTo>
                  <a:lnTo>
                    <a:pt x="0" y="134949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35710" cy="17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36185" y="1067723"/>
            <a:ext cx="21099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WHEELEASE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3235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4814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306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57978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25275" y="1067723"/>
            <a:ext cx="20340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Shop Now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92785" y="1454563"/>
            <a:ext cx="12302430" cy="24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60"/>
              </a:lnSpc>
              <a:spcBef>
                <a:spcPct val="0"/>
              </a:spcBef>
            </a:pPr>
            <a:r>
              <a:rPr lang="en-US" sz="14400" b="1" spc="1108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id="14" name="Freeform 14"/>
          <p:cNvSpPr/>
          <p:nvPr/>
        </p:nvSpPr>
        <p:spPr>
          <a:xfrm>
            <a:off x="3439074" y="6358122"/>
            <a:ext cx="9643768" cy="1928754"/>
          </a:xfrm>
          <a:custGeom>
            <a:avLst/>
            <a:gdLst/>
            <a:ahLst/>
            <a:cxnLst/>
            <a:rect l="l" t="t" r="r" b="b"/>
            <a:pathLst>
              <a:path w="9643768" h="1928754">
                <a:moveTo>
                  <a:pt x="0" y="0"/>
                </a:moveTo>
                <a:lnTo>
                  <a:pt x="9643768" y="0"/>
                </a:lnTo>
                <a:lnTo>
                  <a:pt x="9643768" y="1928753"/>
                </a:lnTo>
                <a:lnTo>
                  <a:pt x="0" y="1928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 flipV="1">
            <a:off x="5205158" y="6837847"/>
            <a:ext cx="9643768" cy="1928754"/>
          </a:xfrm>
          <a:custGeom>
            <a:avLst/>
            <a:gdLst/>
            <a:ahLst/>
            <a:cxnLst/>
            <a:rect l="l" t="t" r="r" b="b"/>
            <a:pathLst>
              <a:path w="9643768" h="1928754">
                <a:moveTo>
                  <a:pt x="9643768" y="1928753"/>
                </a:moveTo>
                <a:lnTo>
                  <a:pt x="0" y="1928753"/>
                </a:lnTo>
                <a:lnTo>
                  <a:pt x="0" y="0"/>
                </a:lnTo>
                <a:lnTo>
                  <a:pt x="9643768" y="0"/>
                </a:lnTo>
                <a:lnTo>
                  <a:pt x="9643768" y="192875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805284" y="2766875"/>
            <a:ext cx="8677431" cy="5803032"/>
          </a:xfrm>
          <a:custGeom>
            <a:avLst/>
            <a:gdLst/>
            <a:ahLst/>
            <a:cxnLst/>
            <a:rect l="l" t="t" r="r" b="b"/>
            <a:pathLst>
              <a:path w="8677431" h="5803032">
                <a:moveTo>
                  <a:pt x="0" y="0"/>
                </a:moveTo>
                <a:lnTo>
                  <a:pt x="8677432" y="0"/>
                </a:lnTo>
                <a:lnTo>
                  <a:pt x="8677432" y="5803032"/>
                </a:lnTo>
                <a:lnTo>
                  <a:pt x="0" y="5803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6267729" y="6605162"/>
            <a:ext cx="987951" cy="1497678"/>
            <a:chOff x="0" y="0"/>
            <a:chExt cx="536168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6168" cy="812800"/>
            </a:xfrm>
            <a:custGeom>
              <a:avLst/>
              <a:gdLst/>
              <a:ahLst/>
              <a:cxnLst/>
              <a:rect l="l" t="t" r="r" b="b"/>
              <a:pathLst>
                <a:path w="536168" h="812800">
                  <a:moveTo>
                    <a:pt x="0" y="0"/>
                  </a:moveTo>
                  <a:lnTo>
                    <a:pt x="536168" y="0"/>
                  </a:lnTo>
                  <a:lnTo>
                    <a:pt x="5361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361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855362" y="6710992"/>
            <a:ext cx="1286018" cy="128601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246" r="-48847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7003655"/>
            <a:ext cx="2890443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are always ready to help you with your problematic vehicle.</a:t>
            </a:r>
          </a:p>
        </p:txBody>
      </p:sp>
      <p:sp>
        <p:nvSpPr>
          <p:cNvPr id="23" name="Freeform 23"/>
          <p:cNvSpPr/>
          <p:nvPr/>
        </p:nvSpPr>
        <p:spPr>
          <a:xfrm flipH="1">
            <a:off x="-5481254" y="-915657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800000" flipH="1" flipV="1">
            <a:off x="15809565" y="368046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8124853" y="1515268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25275" y="1028700"/>
            <a:ext cx="2034025" cy="512385"/>
            <a:chOff x="0" y="0"/>
            <a:chExt cx="535710" cy="134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710" cy="134949"/>
            </a:xfrm>
            <a:custGeom>
              <a:avLst/>
              <a:gdLst/>
              <a:ahLst/>
              <a:cxnLst/>
              <a:rect l="l" t="t" r="r" b="b"/>
              <a:pathLst>
                <a:path w="535710" h="134949">
                  <a:moveTo>
                    <a:pt x="0" y="0"/>
                  </a:moveTo>
                  <a:lnTo>
                    <a:pt x="535710" y="0"/>
                  </a:lnTo>
                  <a:lnTo>
                    <a:pt x="535710" y="134949"/>
                  </a:lnTo>
                  <a:lnTo>
                    <a:pt x="0" y="134949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35710" cy="17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64923" y="2341692"/>
            <a:ext cx="4497337" cy="5711133"/>
            <a:chOff x="0" y="0"/>
            <a:chExt cx="1184484" cy="15041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84484" cy="1504167"/>
            </a:xfrm>
            <a:custGeom>
              <a:avLst/>
              <a:gdLst/>
              <a:ahLst/>
              <a:cxnLst/>
              <a:rect l="l" t="t" r="r" b="b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03048" y="2574074"/>
            <a:ext cx="5246370" cy="52463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32949" y="1102287"/>
            <a:ext cx="21099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WHEELEASE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43235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15490" y="1067723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85698" y="99060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57978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25275" y="1067723"/>
            <a:ext cx="20340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Shop Now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87318" y="8644890"/>
            <a:ext cx="147198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13418" y="2516924"/>
            <a:ext cx="9584265" cy="741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73"/>
              </a:lnSpc>
            </a:pPr>
            <a:r>
              <a:rPr lang="en-US" sz="33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Full Stack Engineering (22CS037)</a:t>
            </a:r>
          </a:p>
          <a:p>
            <a:pPr algn="just">
              <a:lnSpc>
                <a:spcPts val="4673"/>
              </a:lnSpc>
            </a:pPr>
            <a:endParaRPr lang="en-US" sz="3338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720730" lvl="1" indent="-360365" algn="just">
              <a:lnSpc>
                <a:spcPts val="4673"/>
              </a:lnSpc>
              <a:buFont typeface="Arial"/>
              <a:buChar char="•"/>
            </a:pPr>
            <a:r>
              <a:rPr lang="en-US" sz="33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Submitted By: </a:t>
            </a:r>
          </a:p>
          <a:p>
            <a:pPr algn="just">
              <a:lnSpc>
                <a:spcPts val="4673"/>
              </a:lnSpc>
            </a:pPr>
            <a:endParaRPr lang="en-US" sz="3338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720730" lvl="1" indent="-360365" algn="just">
              <a:lnSpc>
                <a:spcPts val="4673"/>
              </a:lnSpc>
              <a:buFont typeface="Arial"/>
              <a:buChar char="•"/>
            </a:pPr>
            <a:r>
              <a:rPr lang="en-US" sz="33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Prachi Singla(2210990662)</a:t>
            </a:r>
          </a:p>
          <a:p>
            <a:pPr marL="720730" lvl="1" indent="-360365" algn="just">
              <a:lnSpc>
                <a:spcPts val="4673"/>
              </a:lnSpc>
              <a:buFont typeface="Arial"/>
              <a:buChar char="•"/>
            </a:pPr>
            <a:r>
              <a:rPr lang="en-US" sz="33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Pratistha Negi (2210990678),</a:t>
            </a:r>
          </a:p>
          <a:p>
            <a:pPr marL="720730" lvl="1" indent="-360365" algn="just">
              <a:lnSpc>
                <a:spcPts val="4673"/>
              </a:lnSpc>
              <a:buFont typeface="Arial"/>
              <a:buChar char="•"/>
            </a:pPr>
            <a:r>
              <a:rPr lang="en-US" sz="33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Prerna Dua (2210990680),</a:t>
            </a:r>
          </a:p>
          <a:p>
            <a:pPr marL="720730" lvl="1" indent="-360365" algn="just">
              <a:lnSpc>
                <a:spcPts val="4673"/>
              </a:lnSpc>
              <a:buFont typeface="Arial"/>
              <a:buChar char="•"/>
            </a:pPr>
            <a:r>
              <a:rPr lang="en-US" sz="33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Punal (2210990690)</a:t>
            </a:r>
          </a:p>
          <a:p>
            <a:pPr algn="just">
              <a:lnSpc>
                <a:spcPts val="4673"/>
              </a:lnSpc>
            </a:pPr>
            <a:r>
              <a:rPr lang="en-US" sz="33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</a:t>
            </a:r>
          </a:p>
          <a:p>
            <a:pPr algn="just">
              <a:lnSpc>
                <a:spcPts val="4673"/>
              </a:lnSpc>
            </a:pPr>
            <a:endParaRPr lang="en-US" sz="3338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4673"/>
              </a:lnSpc>
            </a:pPr>
            <a:endParaRPr lang="en-US" sz="3338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3693"/>
              </a:lnSpc>
            </a:pPr>
            <a:r>
              <a:rPr lang="en-US" sz="26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                    </a:t>
            </a:r>
          </a:p>
          <a:p>
            <a:pPr marL="0" lvl="0" indent="0" algn="just">
              <a:lnSpc>
                <a:spcPts val="3693"/>
              </a:lnSpc>
              <a:spcBef>
                <a:spcPct val="0"/>
              </a:spcBef>
            </a:pPr>
            <a:r>
              <a:rPr lang="en-US" sz="26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</a:t>
            </a:r>
          </a:p>
        </p:txBody>
      </p:sp>
      <p:sp>
        <p:nvSpPr>
          <p:cNvPr id="20" name="Freeform 20"/>
          <p:cNvSpPr/>
          <p:nvPr/>
        </p:nvSpPr>
        <p:spPr>
          <a:xfrm rot="-10800000" flipH="1" flipV="1">
            <a:off x="16523309" y="2294067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>
            <a:off x="-2834137" y="8563527"/>
            <a:ext cx="6947729" cy="1389546"/>
          </a:xfrm>
          <a:custGeom>
            <a:avLst/>
            <a:gdLst/>
            <a:ahLst/>
            <a:cxnLst/>
            <a:rect l="l" t="t" r="r" b="b"/>
            <a:pathLst>
              <a:path w="6947729" h="1389546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98941" y="9382475"/>
            <a:ext cx="333196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Semester: 6 (2025-2026)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8259585" y="1467571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25275" y="1028700"/>
            <a:ext cx="2034025" cy="512385"/>
            <a:chOff x="0" y="0"/>
            <a:chExt cx="535710" cy="134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710" cy="134949"/>
            </a:xfrm>
            <a:custGeom>
              <a:avLst/>
              <a:gdLst/>
              <a:ahLst/>
              <a:cxnLst/>
              <a:rect l="l" t="t" r="r" b="b"/>
              <a:pathLst>
                <a:path w="535710" h="134949">
                  <a:moveTo>
                    <a:pt x="0" y="0"/>
                  </a:moveTo>
                  <a:lnTo>
                    <a:pt x="535710" y="0"/>
                  </a:lnTo>
                  <a:lnTo>
                    <a:pt x="535710" y="134949"/>
                  </a:lnTo>
                  <a:lnTo>
                    <a:pt x="0" y="134949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35710" cy="17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87318" y="8644890"/>
            <a:ext cx="147198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663927" y="6530340"/>
            <a:ext cx="3859382" cy="3123682"/>
            <a:chOff x="0" y="0"/>
            <a:chExt cx="1016463" cy="822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6463" cy="822698"/>
            </a:xfrm>
            <a:custGeom>
              <a:avLst/>
              <a:gdLst/>
              <a:ahLst/>
              <a:cxnLst/>
              <a:rect l="l" t="t" r="r" b="b"/>
              <a:pathLst>
                <a:path w="1016463" h="822698">
                  <a:moveTo>
                    <a:pt x="0" y="0"/>
                  </a:moveTo>
                  <a:lnTo>
                    <a:pt x="1016463" y="0"/>
                  </a:lnTo>
                  <a:lnTo>
                    <a:pt x="1016463" y="822698"/>
                  </a:lnTo>
                  <a:lnTo>
                    <a:pt x="0" y="822698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16463" cy="860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88370" y="6924907"/>
            <a:ext cx="3889292" cy="2644429"/>
            <a:chOff x="0" y="0"/>
            <a:chExt cx="602553" cy="4096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2553" cy="409691"/>
            </a:xfrm>
            <a:custGeom>
              <a:avLst/>
              <a:gdLst/>
              <a:ahLst/>
              <a:cxnLst/>
              <a:rect l="l" t="t" r="r" b="b"/>
              <a:pathLst>
                <a:path w="602553" h="409691">
                  <a:moveTo>
                    <a:pt x="0" y="0"/>
                  </a:moveTo>
                  <a:lnTo>
                    <a:pt x="602553" y="0"/>
                  </a:lnTo>
                  <a:lnTo>
                    <a:pt x="602553" y="409691"/>
                  </a:lnTo>
                  <a:lnTo>
                    <a:pt x="0" y="409691"/>
                  </a:lnTo>
                  <a:close/>
                </a:path>
              </a:pathLst>
            </a:custGeom>
            <a:blipFill>
              <a:blip r:embed="rId4"/>
              <a:stretch>
                <a:fillRect l="-1026" r="-102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737528" y="1950409"/>
            <a:ext cx="797725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7528" y="4173856"/>
            <a:ext cx="223219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414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Read More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8314752"/>
            <a:ext cx="607485" cy="793626"/>
          </a:xfrm>
          <a:custGeom>
            <a:avLst/>
            <a:gdLst/>
            <a:ahLst/>
            <a:cxnLst/>
            <a:rect l="l" t="t" r="r" b="b"/>
            <a:pathLst>
              <a:path w="607485" h="793626">
                <a:moveTo>
                  <a:pt x="0" y="0"/>
                </a:moveTo>
                <a:lnTo>
                  <a:pt x="607485" y="0"/>
                </a:lnTo>
                <a:lnTo>
                  <a:pt x="607485" y="793626"/>
                </a:lnTo>
                <a:lnTo>
                  <a:pt x="0" y="793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42559" y="1968313"/>
            <a:ext cx="793626" cy="793626"/>
          </a:xfrm>
          <a:custGeom>
            <a:avLst/>
            <a:gdLst/>
            <a:ahLst/>
            <a:cxnLst/>
            <a:rect l="l" t="t" r="r" b="b"/>
            <a:pathLst>
              <a:path w="793626" h="793626">
                <a:moveTo>
                  <a:pt x="0" y="0"/>
                </a:moveTo>
                <a:lnTo>
                  <a:pt x="793626" y="0"/>
                </a:lnTo>
                <a:lnTo>
                  <a:pt x="793626" y="793626"/>
                </a:lnTo>
                <a:lnTo>
                  <a:pt x="0" y="793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058824" y="7147936"/>
            <a:ext cx="4170352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41415"/>
                </a:solidFill>
                <a:latin typeface="Montserrat"/>
                <a:ea typeface="Montserrat"/>
                <a:cs typeface="Montserrat"/>
                <a:sym typeface="Montserrat"/>
              </a:rPr>
              <a:t>That all aspects of motorcycle safety, such as brakes, tires, and steering systems.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6185" y="1067723"/>
            <a:ext cx="21099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WHEELEASE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3235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4814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5306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57978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225275" y="1067723"/>
            <a:ext cx="20340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Shop Now</a:t>
            </a:r>
          </a:p>
        </p:txBody>
      </p:sp>
      <p:sp>
        <p:nvSpPr>
          <p:cNvPr id="24" name="Freeform 24"/>
          <p:cNvSpPr/>
          <p:nvPr/>
        </p:nvSpPr>
        <p:spPr>
          <a:xfrm flipH="1">
            <a:off x="-3794825" y="9184958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 flipH="1" flipV="1">
            <a:off x="16559997" y="50673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455969" y="3478444"/>
            <a:ext cx="16832031" cy="444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2"/>
              </a:lnSpc>
              <a:spcBef>
                <a:spcPct val="0"/>
              </a:spcBef>
            </a:pPr>
            <a:r>
              <a:rPr lang="en-US" sz="37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two-wheeler industry lacks a unified platform for buying, renting, and purchasing accessories.</a:t>
            </a:r>
          </a:p>
          <a:p>
            <a:pPr algn="l">
              <a:lnSpc>
                <a:spcPts val="5012"/>
              </a:lnSpc>
              <a:spcBef>
                <a:spcPct val="0"/>
              </a:spcBef>
            </a:pPr>
            <a:endParaRPr lang="en-US" sz="378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5012"/>
              </a:lnSpc>
            </a:pPr>
            <a:r>
              <a:rPr lang="en-US" sz="35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Challenges:</a:t>
            </a:r>
          </a:p>
          <a:p>
            <a:pPr marL="773033" lvl="1" indent="-386517" algn="l">
              <a:lnSpc>
                <a:spcPts val="5012"/>
              </a:lnSpc>
              <a:buFont typeface="Arial"/>
              <a:buChar char="•"/>
            </a:pPr>
            <a:r>
              <a:rPr lang="en-US" sz="35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 costs of new two-wheelers.</a:t>
            </a:r>
          </a:p>
          <a:p>
            <a:pPr marL="773033" lvl="1" indent="-386517" algn="l">
              <a:lnSpc>
                <a:spcPts val="5012"/>
              </a:lnSpc>
              <a:buFont typeface="Arial"/>
              <a:buChar char="•"/>
            </a:pPr>
            <a:r>
              <a:rPr lang="en-US" sz="35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Limited access to short-term rentals.</a:t>
            </a:r>
          </a:p>
          <a:p>
            <a:pPr marL="773033" lvl="1" indent="-386517" algn="l">
              <a:lnSpc>
                <a:spcPts val="5012"/>
              </a:lnSpc>
              <a:buFont typeface="Arial"/>
              <a:buChar char="•"/>
            </a:pPr>
            <a:r>
              <a:rPr lang="en-US" sz="35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Scattered accessory marketplaces.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8259585" y="1467571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25275" y="1028700"/>
            <a:ext cx="2034025" cy="512385"/>
            <a:chOff x="0" y="0"/>
            <a:chExt cx="535710" cy="134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710" cy="134949"/>
            </a:xfrm>
            <a:custGeom>
              <a:avLst/>
              <a:gdLst/>
              <a:ahLst/>
              <a:cxnLst/>
              <a:rect l="l" t="t" r="r" b="b"/>
              <a:pathLst>
                <a:path w="535710" h="134949">
                  <a:moveTo>
                    <a:pt x="0" y="0"/>
                  </a:moveTo>
                  <a:lnTo>
                    <a:pt x="535710" y="0"/>
                  </a:lnTo>
                  <a:lnTo>
                    <a:pt x="535710" y="134949"/>
                  </a:lnTo>
                  <a:lnTo>
                    <a:pt x="0" y="134949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35710" cy="17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0800000" flipH="1" flipV="1">
            <a:off x="15787318" y="5426386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841868" y="8563527"/>
            <a:ext cx="6947729" cy="1389546"/>
          </a:xfrm>
          <a:custGeom>
            <a:avLst/>
            <a:gdLst/>
            <a:ahLst/>
            <a:cxnLst/>
            <a:rect l="l" t="t" r="r" b="b"/>
            <a:pathLst>
              <a:path w="6947729" h="1389546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73707" y="3707343"/>
            <a:ext cx="11140586" cy="5941646"/>
          </a:xfrm>
          <a:custGeom>
            <a:avLst/>
            <a:gdLst/>
            <a:ahLst/>
            <a:cxnLst/>
            <a:rect l="l" t="t" r="r" b="b"/>
            <a:pathLst>
              <a:path w="11140586" h="5941646">
                <a:moveTo>
                  <a:pt x="0" y="0"/>
                </a:moveTo>
                <a:lnTo>
                  <a:pt x="11140586" y="0"/>
                </a:lnTo>
                <a:lnTo>
                  <a:pt x="11140586" y="5941646"/>
                </a:lnTo>
                <a:lnTo>
                  <a:pt x="0" y="5941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87318" y="8644890"/>
            <a:ext cx="147198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6185" y="1067723"/>
            <a:ext cx="21099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WHEELEASE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43235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4814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5306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7978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25275" y="1067723"/>
            <a:ext cx="20340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414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Shop Now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9257" y="1822364"/>
            <a:ext cx="9847626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Objective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7028" y="2401881"/>
            <a:ext cx="15502176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 an online marketplace to buy, rent two-wheelers, and purchase accessories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764499" y="1467571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25275" y="1028700"/>
            <a:ext cx="2034025" cy="512385"/>
            <a:chOff x="0" y="0"/>
            <a:chExt cx="535710" cy="134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710" cy="134949"/>
            </a:xfrm>
            <a:custGeom>
              <a:avLst/>
              <a:gdLst/>
              <a:ahLst/>
              <a:cxnLst/>
              <a:rect l="l" t="t" r="r" b="b"/>
              <a:pathLst>
                <a:path w="535710" h="134949">
                  <a:moveTo>
                    <a:pt x="0" y="0"/>
                  </a:moveTo>
                  <a:lnTo>
                    <a:pt x="535710" y="0"/>
                  </a:lnTo>
                  <a:lnTo>
                    <a:pt x="535710" y="134949"/>
                  </a:lnTo>
                  <a:lnTo>
                    <a:pt x="0" y="134949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35710" cy="17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36185" y="1067723"/>
            <a:ext cx="21099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WHEELEASE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3235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4814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306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57978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25275" y="1067723"/>
            <a:ext cx="20340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414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Shop Now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87318" y="8644890"/>
            <a:ext cx="147198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00593" y="1973317"/>
            <a:ext cx="7406472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KEY LEARNINGS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-3496992" y="-73152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3211836"/>
            <a:ext cx="15213588" cy="43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6"/>
              </a:lnSpc>
            </a:pPr>
            <a:endParaRPr/>
          </a:p>
          <a:p>
            <a:pPr marL="898580" lvl="1" indent="-449290" algn="l">
              <a:lnSpc>
                <a:spcPts val="5826"/>
              </a:lnSpc>
              <a:buFont typeface="Arial"/>
              <a:buChar char="•"/>
            </a:pPr>
            <a:r>
              <a:rPr lang="en-US" sz="4162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Understanding consumer demand.</a:t>
            </a:r>
          </a:p>
          <a:p>
            <a:pPr marL="898580" lvl="1" indent="-449290" algn="l">
              <a:lnSpc>
                <a:spcPts val="5826"/>
              </a:lnSpc>
              <a:buFont typeface="Arial"/>
              <a:buChar char="•"/>
            </a:pPr>
            <a:r>
              <a:rPr lang="en-US" sz="4162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Developing intuitive UI/UX.</a:t>
            </a:r>
          </a:p>
          <a:p>
            <a:pPr marL="898580" lvl="1" indent="-449290" algn="l">
              <a:lnSpc>
                <a:spcPts val="5826"/>
              </a:lnSpc>
              <a:buFont typeface="Arial"/>
              <a:buChar char="•"/>
            </a:pPr>
            <a:r>
              <a:rPr lang="en-US" sz="4162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Implementing secure transactions.</a:t>
            </a:r>
          </a:p>
          <a:p>
            <a:pPr marL="898580" lvl="1" indent="-449290" algn="l">
              <a:lnSpc>
                <a:spcPts val="5826"/>
              </a:lnSpc>
              <a:buFont typeface="Arial"/>
              <a:buChar char="•"/>
            </a:pPr>
            <a:r>
              <a:rPr lang="en-US" sz="4162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Integrating logistics &amp; delivery management.</a:t>
            </a:r>
          </a:p>
          <a:p>
            <a:pPr algn="l">
              <a:lnSpc>
                <a:spcPts val="5826"/>
              </a:lnSpc>
            </a:pPr>
            <a:endParaRPr lang="en-US" sz="4162">
              <a:solidFill>
                <a:srgbClr val="FFFFFF"/>
              </a:solidFill>
              <a:latin typeface="Roca One"/>
              <a:ea typeface="Roca One"/>
              <a:cs typeface="Roca One"/>
              <a:sym typeface="Roc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764499" y="1467571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25275" y="1028700"/>
            <a:ext cx="2034025" cy="512385"/>
            <a:chOff x="0" y="0"/>
            <a:chExt cx="535710" cy="134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710" cy="134949"/>
            </a:xfrm>
            <a:custGeom>
              <a:avLst/>
              <a:gdLst/>
              <a:ahLst/>
              <a:cxnLst/>
              <a:rect l="l" t="t" r="r" b="b"/>
              <a:pathLst>
                <a:path w="535710" h="134949">
                  <a:moveTo>
                    <a:pt x="0" y="0"/>
                  </a:moveTo>
                  <a:lnTo>
                    <a:pt x="535710" y="0"/>
                  </a:lnTo>
                  <a:lnTo>
                    <a:pt x="535710" y="134949"/>
                  </a:lnTo>
                  <a:lnTo>
                    <a:pt x="0" y="134949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35710" cy="17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61093" y="7829417"/>
            <a:ext cx="679194" cy="145651"/>
            <a:chOff x="0" y="0"/>
            <a:chExt cx="178882" cy="383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8882" cy="38361"/>
            </a:xfrm>
            <a:custGeom>
              <a:avLst/>
              <a:gdLst/>
              <a:ahLst/>
              <a:cxnLst/>
              <a:rect l="l" t="t" r="r" b="b"/>
              <a:pathLst>
                <a:path w="178882" h="38361">
                  <a:moveTo>
                    <a:pt x="0" y="0"/>
                  </a:moveTo>
                  <a:lnTo>
                    <a:pt x="178882" y="0"/>
                  </a:lnTo>
                  <a:lnTo>
                    <a:pt x="178882" y="38361"/>
                  </a:lnTo>
                  <a:lnTo>
                    <a:pt x="0" y="38361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8882" cy="7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019663" y="7829417"/>
            <a:ext cx="679194" cy="145651"/>
            <a:chOff x="0" y="0"/>
            <a:chExt cx="178882" cy="383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8882" cy="38361"/>
            </a:xfrm>
            <a:custGeom>
              <a:avLst/>
              <a:gdLst/>
              <a:ahLst/>
              <a:cxnLst/>
              <a:rect l="l" t="t" r="r" b="b"/>
              <a:pathLst>
                <a:path w="178882" h="38361">
                  <a:moveTo>
                    <a:pt x="0" y="0"/>
                  </a:moveTo>
                  <a:lnTo>
                    <a:pt x="178882" y="0"/>
                  </a:lnTo>
                  <a:lnTo>
                    <a:pt x="178882" y="38361"/>
                  </a:lnTo>
                  <a:lnTo>
                    <a:pt x="0" y="38361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8882" cy="7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78232" y="7829417"/>
            <a:ext cx="679194" cy="145651"/>
            <a:chOff x="0" y="0"/>
            <a:chExt cx="178882" cy="383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882" cy="38361"/>
            </a:xfrm>
            <a:custGeom>
              <a:avLst/>
              <a:gdLst/>
              <a:ahLst/>
              <a:cxnLst/>
              <a:rect l="l" t="t" r="r" b="b"/>
              <a:pathLst>
                <a:path w="178882" h="38361">
                  <a:moveTo>
                    <a:pt x="0" y="0"/>
                  </a:moveTo>
                  <a:lnTo>
                    <a:pt x="178882" y="0"/>
                  </a:lnTo>
                  <a:lnTo>
                    <a:pt x="178882" y="38361"/>
                  </a:lnTo>
                  <a:lnTo>
                    <a:pt x="0" y="38361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882" cy="7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536802" y="7829417"/>
            <a:ext cx="679194" cy="145651"/>
            <a:chOff x="0" y="0"/>
            <a:chExt cx="178882" cy="383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882" cy="38361"/>
            </a:xfrm>
            <a:custGeom>
              <a:avLst/>
              <a:gdLst/>
              <a:ahLst/>
              <a:cxnLst/>
              <a:rect l="l" t="t" r="r" b="b"/>
              <a:pathLst>
                <a:path w="178882" h="38361">
                  <a:moveTo>
                    <a:pt x="0" y="0"/>
                  </a:moveTo>
                  <a:lnTo>
                    <a:pt x="178882" y="0"/>
                  </a:lnTo>
                  <a:lnTo>
                    <a:pt x="178882" y="38361"/>
                  </a:lnTo>
                  <a:lnTo>
                    <a:pt x="0" y="38361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8882" cy="7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95372" y="7829417"/>
            <a:ext cx="679194" cy="145651"/>
            <a:chOff x="0" y="0"/>
            <a:chExt cx="178882" cy="383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882" cy="38361"/>
            </a:xfrm>
            <a:custGeom>
              <a:avLst/>
              <a:gdLst/>
              <a:ahLst/>
              <a:cxnLst/>
              <a:rect l="l" t="t" r="r" b="b"/>
              <a:pathLst>
                <a:path w="178882" h="38361">
                  <a:moveTo>
                    <a:pt x="0" y="0"/>
                  </a:moveTo>
                  <a:lnTo>
                    <a:pt x="178882" y="0"/>
                  </a:lnTo>
                  <a:lnTo>
                    <a:pt x="178882" y="38361"/>
                  </a:lnTo>
                  <a:lnTo>
                    <a:pt x="0" y="38361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8882" cy="7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53941" y="7829417"/>
            <a:ext cx="679194" cy="145651"/>
            <a:chOff x="0" y="0"/>
            <a:chExt cx="178882" cy="3836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882" cy="38361"/>
            </a:xfrm>
            <a:custGeom>
              <a:avLst/>
              <a:gdLst/>
              <a:ahLst/>
              <a:cxnLst/>
              <a:rect l="l" t="t" r="r" b="b"/>
              <a:pathLst>
                <a:path w="178882" h="38361">
                  <a:moveTo>
                    <a:pt x="0" y="0"/>
                  </a:moveTo>
                  <a:lnTo>
                    <a:pt x="178882" y="0"/>
                  </a:lnTo>
                  <a:lnTo>
                    <a:pt x="178882" y="38361"/>
                  </a:lnTo>
                  <a:lnTo>
                    <a:pt x="0" y="38361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78882" cy="7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12511" y="7829417"/>
            <a:ext cx="679194" cy="145651"/>
            <a:chOff x="0" y="0"/>
            <a:chExt cx="178882" cy="3836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882" cy="38361"/>
            </a:xfrm>
            <a:custGeom>
              <a:avLst/>
              <a:gdLst/>
              <a:ahLst/>
              <a:cxnLst/>
              <a:rect l="l" t="t" r="r" b="b"/>
              <a:pathLst>
                <a:path w="178882" h="38361">
                  <a:moveTo>
                    <a:pt x="0" y="0"/>
                  </a:moveTo>
                  <a:lnTo>
                    <a:pt x="178882" y="0"/>
                  </a:lnTo>
                  <a:lnTo>
                    <a:pt x="178882" y="38361"/>
                  </a:lnTo>
                  <a:lnTo>
                    <a:pt x="0" y="38361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78882" cy="7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491706" y="7799788"/>
            <a:ext cx="679194" cy="145651"/>
            <a:chOff x="0" y="0"/>
            <a:chExt cx="178882" cy="383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882" cy="38361"/>
            </a:xfrm>
            <a:custGeom>
              <a:avLst/>
              <a:gdLst/>
              <a:ahLst/>
              <a:cxnLst/>
              <a:rect l="l" t="t" r="r" b="b"/>
              <a:pathLst>
                <a:path w="178882" h="38361">
                  <a:moveTo>
                    <a:pt x="0" y="0"/>
                  </a:moveTo>
                  <a:lnTo>
                    <a:pt x="178882" y="0"/>
                  </a:lnTo>
                  <a:lnTo>
                    <a:pt x="178882" y="38361"/>
                  </a:lnTo>
                  <a:lnTo>
                    <a:pt x="0" y="38361"/>
                  </a:lnTo>
                  <a:close/>
                </a:path>
              </a:pathLst>
            </a:custGeom>
            <a:solidFill>
              <a:srgbClr val="31313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78882" cy="7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flipH="1">
            <a:off x="-5054107" y="852678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10800000" flipH="1" flipV="1">
            <a:off x="16523309" y="6543767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702286" y="3494524"/>
            <a:ext cx="6230355" cy="3488999"/>
          </a:xfrm>
          <a:custGeom>
            <a:avLst/>
            <a:gdLst/>
            <a:ahLst/>
            <a:cxnLst/>
            <a:rect l="l" t="t" r="r" b="b"/>
            <a:pathLst>
              <a:path w="6230355" h="3488999">
                <a:moveTo>
                  <a:pt x="0" y="0"/>
                </a:moveTo>
                <a:lnTo>
                  <a:pt x="6230355" y="0"/>
                </a:lnTo>
                <a:lnTo>
                  <a:pt x="6230355" y="3488999"/>
                </a:lnTo>
                <a:lnTo>
                  <a:pt x="0" y="3488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4" name="TextBox 34"/>
          <p:cNvSpPr txBox="1"/>
          <p:nvPr/>
        </p:nvSpPr>
        <p:spPr>
          <a:xfrm>
            <a:off x="15787318" y="8644890"/>
            <a:ext cx="147198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36185" y="1067723"/>
            <a:ext cx="21099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WHEELEASE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543235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4814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5306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057978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225275" y="1067723"/>
            <a:ext cx="20340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Shop Now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55969" y="2557859"/>
            <a:ext cx="8549022" cy="689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1"/>
              </a:lnSpc>
              <a:spcBef>
                <a:spcPct val="0"/>
              </a:spcBef>
            </a:pPr>
            <a:r>
              <a:rPr lang="en-US" sz="369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 Stack Choices</a:t>
            </a:r>
          </a:p>
          <a:p>
            <a:pPr algn="ctr">
              <a:lnSpc>
                <a:spcPts val="5171"/>
              </a:lnSpc>
              <a:spcBef>
                <a:spcPct val="0"/>
              </a:spcBef>
            </a:pPr>
            <a:endParaRPr lang="en-US" sz="3693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425"/>
              </a:lnSpc>
              <a:spcBef>
                <a:spcPct val="0"/>
              </a:spcBef>
            </a:pPr>
            <a:r>
              <a:rPr lang="en-US" sz="316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  <a:r>
              <a:rPr lang="en-US" sz="31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React.js / Next.js (Web), React Native / Flutter (Mobile App)</a:t>
            </a:r>
          </a:p>
          <a:p>
            <a:pPr algn="l">
              <a:lnSpc>
                <a:spcPts val="4425"/>
              </a:lnSpc>
              <a:spcBef>
                <a:spcPct val="0"/>
              </a:spcBef>
            </a:pPr>
            <a:endParaRPr lang="en-US" sz="316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425"/>
              </a:lnSpc>
              <a:spcBef>
                <a:spcPct val="0"/>
              </a:spcBef>
            </a:pPr>
            <a:r>
              <a:rPr lang="en-US" sz="316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  <a:r>
              <a:rPr lang="en-US" sz="31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Node.js with Express.js (REST API)</a:t>
            </a:r>
          </a:p>
          <a:p>
            <a:pPr algn="l">
              <a:lnSpc>
                <a:spcPts val="4425"/>
              </a:lnSpc>
              <a:spcBef>
                <a:spcPct val="0"/>
              </a:spcBef>
            </a:pPr>
            <a:endParaRPr lang="en-US" sz="316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425"/>
              </a:lnSpc>
              <a:spcBef>
                <a:spcPct val="0"/>
              </a:spcBef>
            </a:pPr>
            <a:r>
              <a:rPr lang="en-US" sz="316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</a:t>
            </a:r>
            <a:r>
              <a:rPr lang="en-US" sz="31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MongoDB / PostgreSQL</a:t>
            </a:r>
          </a:p>
          <a:p>
            <a:pPr algn="l">
              <a:lnSpc>
                <a:spcPts val="4425"/>
              </a:lnSpc>
              <a:spcBef>
                <a:spcPct val="0"/>
              </a:spcBef>
            </a:pPr>
            <a:endParaRPr lang="en-US" sz="316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425"/>
              </a:lnSpc>
              <a:spcBef>
                <a:spcPct val="0"/>
              </a:spcBef>
            </a:pPr>
            <a:endParaRPr lang="en-US" sz="316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425"/>
              </a:lnSpc>
              <a:spcBef>
                <a:spcPct val="0"/>
              </a:spcBef>
            </a:pPr>
            <a:endParaRPr lang="en-US" sz="316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764499" y="1467571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25275" y="1028700"/>
            <a:ext cx="2034025" cy="512385"/>
            <a:chOff x="0" y="0"/>
            <a:chExt cx="535710" cy="134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710" cy="134949"/>
            </a:xfrm>
            <a:custGeom>
              <a:avLst/>
              <a:gdLst/>
              <a:ahLst/>
              <a:cxnLst/>
              <a:rect l="l" t="t" r="r" b="b"/>
              <a:pathLst>
                <a:path w="535710" h="134949">
                  <a:moveTo>
                    <a:pt x="0" y="0"/>
                  </a:moveTo>
                  <a:lnTo>
                    <a:pt x="535710" y="0"/>
                  </a:lnTo>
                  <a:lnTo>
                    <a:pt x="535710" y="134949"/>
                  </a:lnTo>
                  <a:lnTo>
                    <a:pt x="0" y="134949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35710" cy="17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4787415" y="2928013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H="1" flipV="1">
            <a:off x="16747721" y="5554918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636185" y="2679735"/>
          <a:ext cx="14606103" cy="7213408"/>
        </p:xfrm>
        <a:graphic>
          <a:graphicData uri="http://schemas.openxmlformats.org/drawingml/2006/table">
            <a:tbl>
              <a:tblPr/>
              <a:tblGrid>
                <a:gridCol w="4868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8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5414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Disadvantages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49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Integrated 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Single 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Higher development complexity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093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Flexible Rentals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Short-term &amp; long-term plans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Risk of damages &amp; theft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4512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AI-Powered Suggestions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Personalized 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privacy concerns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56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KYC &amp; Digital Payments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Secure &amp; fast verification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Compliance with financial laws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6672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Subscription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Recurring revenue generation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Requires strong customer retention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636185" y="1067723"/>
            <a:ext cx="21099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WHEELEASE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43235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4814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5306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57978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25275" y="1067723"/>
            <a:ext cx="20340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Shop Now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87318" y="8644890"/>
            <a:ext cx="147198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36406" y="1789911"/>
            <a:ext cx="7215188" cy="546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Advantages / Disadvantages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764499" y="1467571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25275" y="1028700"/>
            <a:ext cx="2034025" cy="512385"/>
            <a:chOff x="0" y="0"/>
            <a:chExt cx="535710" cy="134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710" cy="134949"/>
            </a:xfrm>
            <a:custGeom>
              <a:avLst/>
              <a:gdLst/>
              <a:ahLst/>
              <a:cxnLst/>
              <a:rect l="l" t="t" r="r" b="b"/>
              <a:pathLst>
                <a:path w="535710" h="134949">
                  <a:moveTo>
                    <a:pt x="0" y="0"/>
                  </a:moveTo>
                  <a:lnTo>
                    <a:pt x="535710" y="0"/>
                  </a:lnTo>
                  <a:lnTo>
                    <a:pt x="535710" y="134949"/>
                  </a:lnTo>
                  <a:lnTo>
                    <a:pt x="0" y="134949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35710" cy="17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36185" y="1067723"/>
            <a:ext cx="21099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WHEELEASE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3235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4814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306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57978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25275" y="1067723"/>
            <a:ext cx="20340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Shop Now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87318" y="8644890"/>
            <a:ext cx="147198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31530" y="2532959"/>
            <a:ext cx="4961635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REFRENCES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-3657600" y="92583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 flipH="1" flipV="1">
            <a:off x="16565411" y="3539434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36185" y="4027804"/>
            <a:ext cx="14298687" cy="39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151" lvl="1" indent="-403575" algn="l">
              <a:lnSpc>
                <a:spcPts val="5233"/>
              </a:lnSpc>
              <a:buFont typeface="Arial"/>
              <a:buChar char="•"/>
            </a:pPr>
            <a:r>
              <a:rPr lang="en-US" sz="3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 analysis of two-wheeler eCommerce &amp; rental services</a:t>
            </a:r>
          </a:p>
          <a:p>
            <a:pPr marL="807151" lvl="1" indent="-403575" algn="l">
              <a:lnSpc>
                <a:spcPts val="5233"/>
              </a:lnSpc>
              <a:buFont typeface="Arial"/>
              <a:buChar char="•"/>
            </a:pPr>
            <a:r>
              <a:rPr lang="en-US" sz="3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Competitor platforms like Bounce, Royal Enfield Rentals, Amazon (Accessories)</a:t>
            </a:r>
          </a:p>
          <a:p>
            <a:pPr marL="807151" lvl="1" indent="-403575" algn="l">
              <a:lnSpc>
                <a:spcPts val="5233"/>
              </a:lnSpc>
              <a:buFont typeface="Arial"/>
              <a:buChar char="•"/>
            </a:pPr>
            <a:r>
              <a:rPr lang="en-US" sz="3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Documentation on MERN Stack, Payment Gateways, KYC APIs, and Logistics Management Systems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1269414" y="1467571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25275" y="1028700"/>
            <a:ext cx="2034025" cy="512385"/>
            <a:chOff x="0" y="0"/>
            <a:chExt cx="535710" cy="134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710" cy="134949"/>
            </a:xfrm>
            <a:custGeom>
              <a:avLst/>
              <a:gdLst/>
              <a:ahLst/>
              <a:cxnLst/>
              <a:rect l="l" t="t" r="r" b="b"/>
              <a:pathLst>
                <a:path w="535710" h="134949">
                  <a:moveTo>
                    <a:pt x="0" y="0"/>
                  </a:moveTo>
                  <a:lnTo>
                    <a:pt x="535710" y="0"/>
                  </a:lnTo>
                  <a:lnTo>
                    <a:pt x="535710" y="134949"/>
                  </a:lnTo>
                  <a:lnTo>
                    <a:pt x="0" y="134949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35710" cy="17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84974" y="4266584"/>
            <a:ext cx="3412358" cy="6751936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50446" r="-5044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4141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462251" y="1988525"/>
            <a:ext cx="3412358" cy="6751936"/>
            <a:chOff x="0" y="0"/>
            <a:chExt cx="2620010" cy="5184140"/>
          </a:xfrm>
        </p:grpSpPr>
        <p:sp>
          <p:nvSpPr>
            <p:cNvPr id="18" name="Freeform 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97854" r="-97854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41415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9859484" y="5084759"/>
            <a:ext cx="3041379" cy="39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Phone Number 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59484" y="5583021"/>
            <a:ext cx="304137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+91 9854176952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742766" y="5122859"/>
            <a:ext cx="843067" cy="843067"/>
            <a:chOff x="0" y="0"/>
            <a:chExt cx="222042" cy="22204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2042" cy="222042"/>
            </a:xfrm>
            <a:custGeom>
              <a:avLst/>
              <a:gdLst/>
              <a:ahLst/>
              <a:cxnLst/>
              <a:rect l="l" t="t" r="r" b="b"/>
              <a:pathLst>
                <a:path w="222042" h="222042">
                  <a:moveTo>
                    <a:pt x="111021" y="0"/>
                  </a:moveTo>
                  <a:lnTo>
                    <a:pt x="111021" y="0"/>
                  </a:lnTo>
                  <a:cubicBezTo>
                    <a:pt x="140466" y="0"/>
                    <a:pt x="168704" y="11697"/>
                    <a:pt x="189525" y="32517"/>
                  </a:cubicBezTo>
                  <a:cubicBezTo>
                    <a:pt x="210346" y="53338"/>
                    <a:pt x="222042" y="81577"/>
                    <a:pt x="222042" y="111021"/>
                  </a:cubicBezTo>
                  <a:lnTo>
                    <a:pt x="222042" y="111021"/>
                  </a:lnTo>
                  <a:cubicBezTo>
                    <a:pt x="222042" y="140466"/>
                    <a:pt x="210346" y="168705"/>
                    <a:pt x="189525" y="189525"/>
                  </a:cubicBezTo>
                  <a:cubicBezTo>
                    <a:pt x="168704" y="210346"/>
                    <a:pt x="140466" y="222042"/>
                    <a:pt x="111021" y="222042"/>
                  </a:cubicBezTo>
                  <a:lnTo>
                    <a:pt x="111021" y="222042"/>
                  </a:lnTo>
                  <a:cubicBezTo>
                    <a:pt x="81577" y="222042"/>
                    <a:pt x="53338" y="210346"/>
                    <a:pt x="32517" y="189525"/>
                  </a:cubicBezTo>
                  <a:cubicBezTo>
                    <a:pt x="11697" y="168704"/>
                    <a:pt x="0" y="140466"/>
                    <a:pt x="0" y="111021"/>
                  </a:cubicBezTo>
                  <a:lnTo>
                    <a:pt x="0" y="111021"/>
                  </a:lnTo>
                  <a:cubicBezTo>
                    <a:pt x="0" y="81577"/>
                    <a:pt x="11697" y="53338"/>
                    <a:pt x="32517" y="32517"/>
                  </a:cubicBezTo>
                  <a:cubicBezTo>
                    <a:pt x="53338" y="11697"/>
                    <a:pt x="81577" y="0"/>
                    <a:pt x="111021" y="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22042" cy="260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678428" y="5099869"/>
            <a:ext cx="843067" cy="843067"/>
            <a:chOff x="0" y="0"/>
            <a:chExt cx="222042" cy="22204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22042" cy="222042"/>
            </a:xfrm>
            <a:custGeom>
              <a:avLst/>
              <a:gdLst/>
              <a:ahLst/>
              <a:cxnLst/>
              <a:rect l="l" t="t" r="r" b="b"/>
              <a:pathLst>
                <a:path w="222042" h="222042">
                  <a:moveTo>
                    <a:pt x="111021" y="0"/>
                  </a:moveTo>
                  <a:lnTo>
                    <a:pt x="111021" y="0"/>
                  </a:lnTo>
                  <a:cubicBezTo>
                    <a:pt x="140466" y="0"/>
                    <a:pt x="168704" y="11697"/>
                    <a:pt x="189525" y="32517"/>
                  </a:cubicBezTo>
                  <a:cubicBezTo>
                    <a:pt x="210346" y="53338"/>
                    <a:pt x="222042" y="81577"/>
                    <a:pt x="222042" y="111021"/>
                  </a:cubicBezTo>
                  <a:lnTo>
                    <a:pt x="222042" y="111021"/>
                  </a:lnTo>
                  <a:cubicBezTo>
                    <a:pt x="222042" y="140466"/>
                    <a:pt x="210346" y="168705"/>
                    <a:pt x="189525" y="189525"/>
                  </a:cubicBezTo>
                  <a:cubicBezTo>
                    <a:pt x="168704" y="210346"/>
                    <a:pt x="140466" y="222042"/>
                    <a:pt x="111021" y="222042"/>
                  </a:cubicBezTo>
                  <a:lnTo>
                    <a:pt x="111021" y="222042"/>
                  </a:lnTo>
                  <a:cubicBezTo>
                    <a:pt x="81577" y="222042"/>
                    <a:pt x="53338" y="210346"/>
                    <a:pt x="32517" y="189525"/>
                  </a:cubicBezTo>
                  <a:cubicBezTo>
                    <a:pt x="11697" y="168704"/>
                    <a:pt x="0" y="140466"/>
                    <a:pt x="0" y="111021"/>
                  </a:cubicBezTo>
                  <a:lnTo>
                    <a:pt x="0" y="111021"/>
                  </a:lnTo>
                  <a:cubicBezTo>
                    <a:pt x="0" y="81577"/>
                    <a:pt x="11697" y="53338"/>
                    <a:pt x="32517" y="32517"/>
                  </a:cubicBezTo>
                  <a:cubicBezTo>
                    <a:pt x="53338" y="11697"/>
                    <a:pt x="81577" y="0"/>
                    <a:pt x="111021" y="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22042" cy="260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8988929" y="5303861"/>
            <a:ext cx="350740" cy="481065"/>
          </a:xfrm>
          <a:custGeom>
            <a:avLst/>
            <a:gdLst/>
            <a:ahLst/>
            <a:cxnLst/>
            <a:rect l="l" t="t" r="r" b="b"/>
            <a:pathLst>
              <a:path w="350740" h="481065">
                <a:moveTo>
                  <a:pt x="0" y="0"/>
                </a:moveTo>
                <a:lnTo>
                  <a:pt x="350740" y="0"/>
                </a:lnTo>
                <a:lnTo>
                  <a:pt x="350740" y="481064"/>
                </a:lnTo>
                <a:lnTo>
                  <a:pt x="0" y="481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869289" y="5290730"/>
            <a:ext cx="461345" cy="461345"/>
          </a:xfrm>
          <a:custGeom>
            <a:avLst/>
            <a:gdLst/>
            <a:ahLst/>
            <a:cxnLst/>
            <a:rect l="l" t="t" r="r" b="b"/>
            <a:pathLst>
              <a:path w="461345" h="461345">
                <a:moveTo>
                  <a:pt x="0" y="0"/>
                </a:moveTo>
                <a:lnTo>
                  <a:pt x="461345" y="0"/>
                </a:lnTo>
                <a:lnTo>
                  <a:pt x="461345" y="461345"/>
                </a:lnTo>
                <a:lnTo>
                  <a:pt x="0" y="461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9859484" y="7120591"/>
            <a:ext cx="304137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@wheelease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742766" y="6660429"/>
            <a:ext cx="843067" cy="843067"/>
            <a:chOff x="0" y="0"/>
            <a:chExt cx="222042" cy="22204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2042" cy="222042"/>
            </a:xfrm>
            <a:custGeom>
              <a:avLst/>
              <a:gdLst/>
              <a:ahLst/>
              <a:cxnLst/>
              <a:rect l="l" t="t" r="r" b="b"/>
              <a:pathLst>
                <a:path w="222042" h="222042">
                  <a:moveTo>
                    <a:pt x="111021" y="0"/>
                  </a:moveTo>
                  <a:lnTo>
                    <a:pt x="111021" y="0"/>
                  </a:lnTo>
                  <a:cubicBezTo>
                    <a:pt x="140466" y="0"/>
                    <a:pt x="168704" y="11697"/>
                    <a:pt x="189525" y="32517"/>
                  </a:cubicBezTo>
                  <a:cubicBezTo>
                    <a:pt x="210346" y="53338"/>
                    <a:pt x="222042" y="81577"/>
                    <a:pt x="222042" y="111021"/>
                  </a:cubicBezTo>
                  <a:lnTo>
                    <a:pt x="222042" y="111021"/>
                  </a:lnTo>
                  <a:cubicBezTo>
                    <a:pt x="222042" y="140466"/>
                    <a:pt x="210346" y="168705"/>
                    <a:pt x="189525" y="189525"/>
                  </a:cubicBezTo>
                  <a:cubicBezTo>
                    <a:pt x="168704" y="210346"/>
                    <a:pt x="140466" y="222042"/>
                    <a:pt x="111021" y="222042"/>
                  </a:cubicBezTo>
                  <a:lnTo>
                    <a:pt x="111021" y="222042"/>
                  </a:lnTo>
                  <a:cubicBezTo>
                    <a:pt x="81577" y="222042"/>
                    <a:pt x="53338" y="210346"/>
                    <a:pt x="32517" y="189525"/>
                  </a:cubicBezTo>
                  <a:cubicBezTo>
                    <a:pt x="11697" y="168704"/>
                    <a:pt x="0" y="140466"/>
                    <a:pt x="0" y="111021"/>
                  </a:cubicBezTo>
                  <a:lnTo>
                    <a:pt x="0" y="111021"/>
                  </a:lnTo>
                  <a:cubicBezTo>
                    <a:pt x="0" y="81577"/>
                    <a:pt x="11697" y="53338"/>
                    <a:pt x="32517" y="32517"/>
                  </a:cubicBezTo>
                  <a:cubicBezTo>
                    <a:pt x="53338" y="11697"/>
                    <a:pt x="81577" y="0"/>
                    <a:pt x="111021" y="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222042" cy="260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678428" y="6637439"/>
            <a:ext cx="843067" cy="843067"/>
            <a:chOff x="0" y="0"/>
            <a:chExt cx="222042" cy="22204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22042" cy="222042"/>
            </a:xfrm>
            <a:custGeom>
              <a:avLst/>
              <a:gdLst/>
              <a:ahLst/>
              <a:cxnLst/>
              <a:rect l="l" t="t" r="r" b="b"/>
              <a:pathLst>
                <a:path w="222042" h="222042">
                  <a:moveTo>
                    <a:pt x="111021" y="0"/>
                  </a:moveTo>
                  <a:lnTo>
                    <a:pt x="111021" y="0"/>
                  </a:lnTo>
                  <a:cubicBezTo>
                    <a:pt x="140466" y="0"/>
                    <a:pt x="168704" y="11697"/>
                    <a:pt x="189525" y="32517"/>
                  </a:cubicBezTo>
                  <a:cubicBezTo>
                    <a:pt x="210346" y="53338"/>
                    <a:pt x="222042" y="81577"/>
                    <a:pt x="222042" y="111021"/>
                  </a:cubicBezTo>
                  <a:lnTo>
                    <a:pt x="222042" y="111021"/>
                  </a:lnTo>
                  <a:cubicBezTo>
                    <a:pt x="222042" y="140466"/>
                    <a:pt x="210346" y="168705"/>
                    <a:pt x="189525" y="189525"/>
                  </a:cubicBezTo>
                  <a:cubicBezTo>
                    <a:pt x="168704" y="210346"/>
                    <a:pt x="140466" y="222042"/>
                    <a:pt x="111021" y="222042"/>
                  </a:cubicBezTo>
                  <a:lnTo>
                    <a:pt x="111021" y="222042"/>
                  </a:lnTo>
                  <a:cubicBezTo>
                    <a:pt x="81577" y="222042"/>
                    <a:pt x="53338" y="210346"/>
                    <a:pt x="32517" y="189525"/>
                  </a:cubicBezTo>
                  <a:cubicBezTo>
                    <a:pt x="11697" y="168704"/>
                    <a:pt x="0" y="140466"/>
                    <a:pt x="0" y="111021"/>
                  </a:cubicBezTo>
                  <a:lnTo>
                    <a:pt x="0" y="111021"/>
                  </a:lnTo>
                  <a:cubicBezTo>
                    <a:pt x="0" y="81577"/>
                    <a:pt x="11697" y="53338"/>
                    <a:pt x="32517" y="32517"/>
                  </a:cubicBezTo>
                  <a:cubicBezTo>
                    <a:pt x="53338" y="11697"/>
                    <a:pt x="81577" y="0"/>
                    <a:pt x="111021" y="0"/>
                  </a:cubicBez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222042" cy="260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8953004" y="6877582"/>
            <a:ext cx="422591" cy="408760"/>
          </a:xfrm>
          <a:custGeom>
            <a:avLst/>
            <a:gdLst/>
            <a:ahLst/>
            <a:cxnLst/>
            <a:rect l="l" t="t" r="r" b="b"/>
            <a:pathLst>
              <a:path w="422591" h="408760">
                <a:moveTo>
                  <a:pt x="0" y="0"/>
                </a:moveTo>
                <a:lnTo>
                  <a:pt x="422591" y="0"/>
                </a:lnTo>
                <a:lnTo>
                  <a:pt x="422591" y="408761"/>
                </a:lnTo>
                <a:lnTo>
                  <a:pt x="0" y="408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2906424" y="6812571"/>
            <a:ext cx="387075" cy="492804"/>
          </a:xfrm>
          <a:custGeom>
            <a:avLst/>
            <a:gdLst/>
            <a:ahLst/>
            <a:cxnLst/>
            <a:rect l="l" t="t" r="r" b="b"/>
            <a:pathLst>
              <a:path w="387075" h="492804">
                <a:moveTo>
                  <a:pt x="0" y="0"/>
                </a:moveTo>
                <a:lnTo>
                  <a:pt x="387075" y="0"/>
                </a:lnTo>
                <a:lnTo>
                  <a:pt x="387075" y="492803"/>
                </a:lnTo>
                <a:lnTo>
                  <a:pt x="0" y="492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flipH="1">
            <a:off x="-4767969" y="2076394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rot="-10800000" flipH="1" flipV="1">
            <a:off x="14630400" y="955548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5787318" y="8644890"/>
            <a:ext cx="147198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09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636185" y="1067723"/>
            <a:ext cx="21099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WHEELEASE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543235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04814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55306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057978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225275" y="1067723"/>
            <a:ext cx="20340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Shop Now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714191" y="2805297"/>
            <a:ext cx="637766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Contact Details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795146" y="5061769"/>
            <a:ext cx="279036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Website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795146" y="5560032"/>
            <a:ext cx="358145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www.wheelease@gmail.com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859484" y="6622329"/>
            <a:ext cx="2790369" cy="39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Social Media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795146" y="6599339"/>
            <a:ext cx="2790369" cy="39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Address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795146" y="7097601"/>
            <a:ext cx="382049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sector 20, Chandigarh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Office PowerPoint</Application>
  <PresentationFormat>Custom</PresentationFormat>
  <Paragraphs>144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Roca One Ultra-Bold</vt:lpstr>
      <vt:lpstr>Montserrat Bold</vt:lpstr>
      <vt:lpstr>Arial</vt:lpstr>
      <vt:lpstr>Montserrat Ultra-Bold</vt:lpstr>
      <vt:lpstr>Roca One</vt:lpstr>
      <vt:lpstr>Calibri</vt:lpstr>
      <vt:lpstr>Agrandir Grand Bold</vt:lpstr>
      <vt:lpstr>Montserrat Italics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WHEELEASE</dc:title>
  <cp:lastModifiedBy>prachi Singla</cp:lastModifiedBy>
  <cp:revision>2</cp:revision>
  <dcterms:created xsi:type="dcterms:W3CDTF">2006-08-16T00:00:00Z</dcterms:created>
  <dcterms:modified xsi:type="dcterms:W3CDTF">2025-03-05T09:28:55Z</dcterms:modified>
  <dc:identifier>DAGg1rE2kp4</dc:identifier>
</cp:coreProperties>
</file>